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76" r:id="rId4"/>
    <p:sldId id="277" r:id="rId5"/>
    <p:sldId id="275" r:id="rId6"/>
    <p:sldId id="260" r:id="rId7"/>
    <p:sldId id="274" r:id="rId8"/>
    <p:sldId id="293" r:id="rId9"/>
    <p:sldId id="283" r:id="rId10"/>
    <p:sldId id="261" r:id="rId11"/>
    <p:sldId id="279" r:id="rId12"/>
    <p:sldId id="278" r:id="rId13"/>
    <p:sldId id="262" r:id="rId14"/>
    <p:sldId id="263" r:id="rId15"/>
    <p:sldId id="280" r:id="rId16"/>
    <p:sldId id="281" r:id="rId17"/>
    <p:sldId id="282" r:id="rId18"/>
    <p:sldId id="264" r:id="rId19"/>
    <p:sldId id="265" r:id="rId20"/>
    <p:sldId id="285" r:id="rId21"/>
    <p:sldId id="286" r:id="rId22"/>
    <p:sldId id="288" r:id="rId23"/>
    <p:sldId id="287" r:id="rId24"/>
    <p:sldId id="289" r:id="rId25"/>
    <p:sldId id="290" r:id="rId26"/>
    <p:sldId id="294" r:id="rId27"/>
    <p:sldId id="295" r:id="rId28"/>
    <p:sldId id="296" r:id="rId29"/>
    <p:sldId id="271" r:id="rId30"/>
    <p:sldId id="27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72B01"/>
    <a:srgbClr val="712703"/>
    <a:srgbClr val="B94900"/>
    <a:srgbClr val="92300F"/>
    <a:srgbClr val="A9915D"/>
    <a:srgbClr val="AD9861"/>
    <a:srgbClr val="8A733F"/>
    <a:srgbClr val="FCFCE9"/>
    <a:srgbClr val="F5F1BF"/>
    <a:srgbClr val="B39E6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982" autoAdjust="0"/>
    <p:restoredTop sz="96416" autoAdjust="0"/>
  </p:normalViewPr>
  <p:slideViewPr>
    <p:cSldViewPr snapToGrid="0">
      <p:cViewPr>
        <p:scale>
          <a:sx n="70" d="100"/>
          <a:sy n="70" d="100"/>
        </p:scale>
        <p:origin x="-128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4.jpe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5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CBE7252-7271-4F08-8C46-50ED5ED317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724149" y="543351"/>
            <a:ext cx="6419851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СРЕДНЯЯ ОБЩЕОБРАЗОВАТЕЛЬНАЯ  ШКОЛА №1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ТЕМРЮКСКИЙ РАЙОН ИМЕНИ ГЕРОЯ СОВЕТСКОГО СОЮЗА АЛЕКСАНДРА МАТРОСОВА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(Постановление АМОТР №1658 от 4 декабря 2018 года)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dirty="0" smtClean="0"/>
              <a:t> </a:t>
            </a:r>
            <a:endParaRPr lang="ru-RU" sz="6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38127" y="3971600"/>
            <a:ext cx="2637950" cy="570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2400" dirty="0">
              <a:latin typeface="DIN Pro Regular" panose="02000503030000020004" pitchFamily="50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3429000" y="2571751"/>
            <a:ext cx="4552950" cy="2305050"/>
          </a:xfrm>
          <a:prstGeom prst="rect">
            <a:avLst/>
          </a:prstGeom>
        </p:spPr>
        <p:txBody>
          <a:bodyPr wrap="none" fromWordArt="1">
            <a:prstTxWarp prst="textButton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ru-RU" sz="4000" kern="10" dirty="0" smtClean="0">
                <a:ln w="19050" algn="ctr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Всероссийский конкурс</a:t>
            </a:r>
          </a:p>
          <a:p>
            <a:pPr algn="ctr" rtl="0"/>
            <a:r>
              <a:rPr lang="ru-RU" sz="4000" kern="10" dirty="0" smtClean="0">
                <a:ln w="19050" algn="ctr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«Лучшая столовая школы»</a:t>
            </a:r>
            <a:endParaRPr lang="ru-RU" sz="4000" kern="10" spc="0" dirty="0" smtClean="0">
              <a:ln w="19050" algn="ctr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1027" name="Picture 3" descr="bde622ea-cee7-4f74-a7a6-b0361cf0c9c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13199" y="3943350"/>
            <a:ext cx="3378201" cy="25336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4667250" y="6210300"/>
            <a:ext cx="20574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9050" algn="ctr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241AE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г. Темрюк - 2021</a:t>
            </a:r>
            <a:endParaRPr lang="ru-RU" sz="3600" kern="10" spc="0" dirty="0">
              <a:ln w="19050" algn="ctr">
                <a:solidFill>
                  <a:srgbClr val="99CCFF"/>
                </a:solidFill>
                <a:round/>
                <a:headEnd/>
                <a:tailEnd/>
              </a:ln>
              <a:solidFill>
                <a:srgbClr val="241AE6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26" grpId="0"/>
      <p:bldP spid="10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7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Сергей\Desktop\Столовая\46da961d-d3b4-4513-aa7b-66ba0912ca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40906" y="620972"/>
            <a:ext cx="2957015" cy="2217761"/>
          </a:xfrm>
          <a:prstGeom prst="rect">
            <a:avLst/>
          </a:prstGeom>
          <a:noFill/>
        </p:spPr>
      </p:pic>
      <p:pic>
        <p:nvPicPr>
          <p:cNvPr id="4099" name="Picture 3" descr="C:\Users\Сергей\Desktop\Столовая\00986d51-7ad6-44ba-8f90-e711dd36be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02005" y="3753134"/>
            <a:ext cx="3657600" cy="2743200"/>
          </a:xfrm>
          <a:prstGeom prst="rect">
            <a:avLst/>
          </a:prstGeom>
          <a:noFill/>
        </p:spPr>
      </p:pic>
      <p:pic>
        <p:nvPicPr>
          <p:cNvPr id="4100" name="Picture 4" descr="C:\Users\Сергей\Desktop\Столовая\1c533bdb-a077-4404-9224-e1e687c0455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6036" y="276367"/>
            <a:ext cx="3989694" cy="2992271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4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C:\Users\Сергей\Desktop\Столовая\69e75849-a86b-4c30-85c9-b5ea1880eb8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78958" y="-1"/>
            <a:ext cx="3050570" cy="4299045"/>
          </a:xfrm>
          <a:prstGeom prst="rect">
            <a:avLst/>
          </a:prstGeom>
          <a:noFill/>
        </p:spPr>
      </p:pic>
      <p:pic>
        <p:nvPicPr>
          <p:cNvPr id="5123" name="Picture 3" descr="C:\Users\Сергей\Desktop\Столовая\9a7e273d-b027-46be-a6c0-da73ddc9025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8733" y="0"/>
            <a:ext cx="3297797" cy="4586380"/>
          </a:xfrm>
          <a:prstGeom prst="rect">
            <a:avLst/>
          </a:prstGeom>
          <a:noFill/>
        </p:spPr>
      </p:pic>
      <p:pic>
        <p:nvPicPr>
          <p:cNvPr id="5124" name="Picture 4" descr="C:\Users\Сергей\Desktop\Столовая\fdab99c2-1824-4d12-a0ac-837be3b1ac0c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52298" y="3623481"/>
            <a:ext cx="4076131" cy="3057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9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C:\Users\Сергей\Desktop\Столовая\84657e6a-ba75-4c9f-9924-04d88f78a43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6185" y="791569"/>
            <a:ext cx="4137789" cy="5486401"/>
          </a:xfrm>
          <a:prstGeom prst="rect">
            <a:avLst/>
          </a:prstGeom>
          <a:noFill/>
        </p:spPr>
      </p:pic>
      <p:pic>
        <p:nvPicPr>
          <p:cNvPr id="6147" name="Picture 3" descr="C:\Users\Сергей\Desktop\Столовая\f3e8e96d-4932-4105-b5be-bdcd821c617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31056" y="2859206"/>
            <a:ext cx="4421875" cy="33164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pic>
        <p:nvPicPr>
          <p:cNvPr id="11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 descr="C:\Users\Сергей\Desktop\Столовая\3319713e-55e0-46d4-a132-e9b54f75aac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80932" y="302147"/>
            <a:ext cx="4286953" cy="5914408"/>
          </a:xfrm>
          <a:prstGeom prst="rect">
            <a:avLst/>
          </a:prstGeom>
          <a:noFill/>
        </p:spPr>
      </p:pic>
      <p:pic>
        <p:nvPicPr>
          <p:cNvPr id="7171" name="Picture 3" descr="C:\Users\Сергей\Desktop\Столовая\e82bb9d4-13a7-4d39-86f8-f8e75424e75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8404" y="2715902"/>
            <a:ext cx="4112527" cy="308439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11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4" name="Picture 2" descr="C:\Users\Сергей\Desktop\Столовая\bea72b4e-1f99-46bb-8fd3-52e81c16ea5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4390" y="177421"/>
            <a:ext cx="3826789" cy="6393976"/>
          </a:xfrm>
          <a:prstGeom prst="rect">
            <a:avLst/>
          </a:prstGeom>
          <a:noFill/>
        </p:spPr>
      </p:pic>
      <p:pic>
        <p:nvPicPr>
          <p:cNvPr id="8196" name="Picture 4" descr="C:\Users\Сергей\Desktop\Столовая\eeb8d108-6bb1-46d7-91e6-d74b64191af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76214" y="337781"/>
            <a:ext cx="4726674" cy="35450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10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C:\Users\Сергей\Desktop\Столовая\c6a70206-8741-422b-9748-346a11f4723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00930" y="1054744"/>
            <a:ext cx="3243070" cy="4486247"/>
          </a:xfrm>
          <a:prstGeom prst="rect">
            <a:avLst/>
          </a:prstGeom>
          <a:noFill/>
        </p:spPr>
      </p:pic>
      <p:pic>
        <p:nvPicPr>
          <p:cNvPr id="9219" name="Picture 3" descr="C:\Users\Сергей\Desktop\Столовая\d87777ef-1e1d-478a-965e-73641a9fcbd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78926" y="0"/>
            <a:ext cx="3839572" cy="2879678"/>
          </a:xfrm>
          <a:prstGeom prst="rect">
            <a:avLst/>
          </a:prstGeom>
          <a:noFill/>
        </p:spPr>
      </p:pic>
      <p:pic>
        <p:nvPicPr>
          <p:cNvPr id="9220" name="Picture 4" descr="C:\Users\Сергей\Desktop\Столовая\ecdf19cb-6f4f-4876-ba77-ac329ca2c08d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076052"/>
            <a:ext cx="3473103" cy="47819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10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2" name="Picture 2" descr="C:\Users\Сергей\Desktop\Столовая\c2821aed-eb37-4cba-9721-1dbcce2ede8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0748" y="313899"/>
            <a:ext cx="4246915" cy="5929952"/>
          </a:xfrm>
          <a:prstGeom prst="rect">
            <a:avLst/>
          </a:prstGeom>
          <a:noFill/>
        </p:spPr>
      </p:pic>
      <p:pic>
        <p:nvPicPr>
          <p:cNvPr id="10243" name="Picture 3" descr="C:\Users\Сергей\Desktop\Столовая\9aee35e6-b30e-40c6-889e-98d930928d23.jpg"/>
          <p:cNvPicPr>
            <a:picLocks noChangeAspect="1" noChangeArrowheads="1"/>
          </p:cNvPicPr>
          <p:nvPr/>
        </p:nvPicPr>
        <p:blipFill>
          <a:blip r:embed="rId5"/>
          <a:srcRect l="9486" r="5731"/>
          <a:stretch>
            <a:fillRect/>
          </a:stretch>
        </p:blipFill>
        <p:spPr bwMode="auto">
          <a:xfrm>
            <a:off x="4844956" y="1583139"/>
            <a:ext cx="3903260" cy="3452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10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6" name="Picture 2" descr="C:\Users\Сергей\Desktop\Столовая\5d3a5fcd-b8c9-45bb-b3fd-8ec7216b301c.jpg"/>
          <p:cNvPicPr>
            <a:picLocks noChangeAspect="1" noChangeArrowheads="1"/>
          </p:cNvPicPr>
          <p:nvPr/>
        </p:nvPicPr>
        <p:blipFill>
          <a:blip r:embed="rId4"/>
          <a:srcRect l="9132" t="11728" r="11638"/>
          <a:stretch>
            <a:fillRect/>
          </a:stretch>
        </p:blipFill>
        <p:spPr bwMode="auto">
          <a:xfrm>
            <a:off x="395785" y="3070747"/>
            <a:ext cx="4026089" cy="3364172"/>
          </a:xfrm>
          <a:prstGeom prst="rect">
            <a:avLst/>
          </a:prstGeom>
          <a:noFill/>
        </p:spPr>
      </p:pic>
      <p:pic>
        <p:nvPicPr>
          <p:cNvPr id="11267" name="Picture 3" descr="C:\Users\Сергей\Desktop\Столовая\b841024b-db3c-4add-9a33-dbdaad4c5ce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99912" y="559557"/>
            <a:ext cx="4362014" cy="6066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pic>
        <p:nvPicPr>
          <p:cNvPr id="7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0" name="Picture 2" descr="C:\Users\Сергей\Desktop\Столовая\f4b6b455-3fb8-48c7-99d4-4dcd40dc552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898" y="467460"/>
            <a:ext cx="4077671" cy="5667208"/>
          </a:xfrm>
          <a:prstGeom prst="rect">
            <a:avLst/>
          </a:prstGeom>
          <a:noFill/>
        </p:spPr>
      </p:pic>
      <p:pic>
        <p:nvPicPr>
          <p:cNvPr id="12291" name="Picture 3" descr="C:\Users\Сергей\Desktop\Столовая\ab5813fd-2c4e-4e82-84a3-097e4d95d66a.jpg"/>
          <p:cNvPicPr>
            <a:picLocks noChangeAspect="1" noChangeArrowheads="1"/>
          </p:cNvPicPr>
          <p:nvPr/>
        </p:nvPicPr>
        <p:blipFill>
          <a:blip r:embed="rId5"/>
          <a:srcRect l="18866"/>
          <a:stretch>
            <a:fillRect/>
          </a:stretch>
        </p:blipFill>
        <p:spPr bwMode="auto">
          <a:xfrm>
            <a:off x="4926842" y="3159456"/>
            <a:ext cx="3580262" cy="3309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8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4" name="Picture 2" descr="C:\Users\Сергей\Desktop\Столовая\1fee4b2f-34fe-4484-a400-bad85311df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69241" y="440140"/>
            <a:ext cx="5909479" cy="4432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EB36B5BA-5063-47C2-A20A-ABD66B86E3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14600" y="1779687"/>
            <a:ext cx="66294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Директор школы -Трошина Елена Борисовна</a:t>
            </a:r>
          </a:p>
          <a:p>
            <a:r>
              <a:rPr lang="ru-RU" sz="2400" b="1" dirty="0" smtClean="0"/>
              <a:t>Заместитель  директора по ВР  -  Тернавский Сергей Николаевич</a:t>
            </a:r>
            <a:endParaRPr lang="ru-RU" sz="2400" dirty="0" smtClean="0"/>
          </a:p>
          <a:p>
            <a:r>
              <a:rPr lang="ru-RU" sz="2400" b="1" dirty="0" smtClean="0"/>
              <a:t>Заместитель  директора по УВР  -  </a:t>
            </a:r>
            <a:r>
              <a:rPr lang="ru-RU" sz="2400" b="1" dirty="0" err="1" smtClean="0"/>
              <a:t>Вознюк</a:t>
            </a:r>
            <a:r>
              <a:rPr lang="ru-RU" sz="2400" b="1" dirty="0" smtClean="0"/>
              <a:t> Кристина Владимировна</a:t>
            </a:r>
            <a:endParaRPr lang="ru-RU" sz="2400" dirty="0" smtClean="0"/>
          </a:p>
          <a:p>
            <a:r>
              <a:rPr lang="ru-RU" sz="2400" b="1" dirty="0" smtClean="0"/>
              <a:t>Заместитель  директора по УВР  -  Поплавская  </a:t>
            </a:r>
          </a:p>
          <a:p>
            <a:r>
              <a:rPr lang="ru-RU" sz="2400" b="1" dirty="0" smtClean="0"/>
              <a:t>Людмила Анатольевна  </a:t>
            </a:r>
            <a:endParaRPr lang="ru-RU" sz="2400" dirty="0" smtClean="0"/>
          </a:p>
          <a:p>
            <a:r>
              <a:rPr lang="ru-RU" sz="2400" b="1" dirty="0" smtClean="0"/>
              <a:t>Заместитель  директора по УВР  -  Зимина Анна Сергеевна</a:t>
            </a:r>
            <a:endParaRPr lang="ru-RU" sz="2400" dirty="0" smtClean="0"/>
          </a:p>
          <a:p>
            <a:r>
              <a:rPr lang="ru-RU" sz="2400" b="1" dirty="0" smtClean="0"/>
              <a:t>Заместитель  директора по  АХР  -  </a:t>
            </a:r>
            <a:r>
              <a:rPr lang="ru-RU" sz="2400" b="1" dirty="0" err="1" smtClean="0"/>
              <a:t>Абражей</a:t>
            </a:r>
            <a:r>
              <a:rPr lang="ru-RU" sz="2400" b="1" dirty="0" smtClean="0"/>
              <a:t>     </a:t>
            </a:r>
          </a:p>
          <a:p>
            <a:r>
              <a:rPr lang="ru-RU" sz="2400" b="1" dirty="0" smtClean="0"/>
              <a:t> Лариса Васильевна</a:t>
            </a:r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pPr marL="514350" indent="-514350">
              <a:lnSpc>
                <a:spcPct val="150000"/>
              </a:lnSpc>
              <a:buFont typeface="+mj-lt"/>
              <a:buAutoNum type="alphaLcParenR"/>
            </a:pPr>
            <a:endParaRPr lang="ru-RU" sz="2400" dirty="0">
              <a:latin typeface="DIN Pro Regular" panose="02000503030000020004" pitchFamily="50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162300" y="704850"/>
            <a:ext cx="5619750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9050" algn="ctr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Администрация</a:t>
            </a:r>
          </a:p>
          <a:p>
            <a:pPr algn="ctr" rtl="0"/>
            <a:r>
              <a:rPr lang="ru-RU" sz="3600" kern="10" spc="0" dirty="0" smtClean="0">
                <a:ln w="19050" algn="ctr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школы</a:t>
            </a:r>
            <a:endParaRPr lang="ru-RU" sz="3600" kern="10" spc="0" dirty="0">
              <a:ln w="19050" algn="ctr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pic>
        <p:nvPicPr>
          <p:cNvPr id="9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38" name="Picture 2" descr="C:\Users\Сергей\Desktop\Столовая\8c9264cd-8dfb-4d09-887b-7c7d660de46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7480" y="1214651"/>
            <a:ext cx="6077802" cy="4558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6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2" name="Picture 2" descr="C:\Users\Сергей\Desktop\Столовая\ffa60e24-1027-4e38-bfee-6493abb03ae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02256" y="316173"/>
            <a:ext cx="4650475" cy="62006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8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C:\Users\Сергей\Desktop\Столовая\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8490" y="260946"/>
            <a:ext cx="4118283" cy="6269508"/>
          </a:xfrm>
          <a:prstGeom prst="rect">
            <a:avLst/>
          </a:prstGeom>
          <a:noFill/>
        </p:spPr>
      </p:pic>
      <p:pic>
        <p:nvPicPr>
          <p:cNvPr id="16387" name="Picture 3" descr="C:\Users\Сергей\Desktop\Столовая\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5206" y="318115"/>
            <a:ext cx="3575001" cy="6258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8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0" name="Picture 2" descr="C:\Users\Сергей\Desktop\Столовая\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2012" y="278960"/>
            <a:ext cx="4392872" cy="6324922"/>
          </a:xfrm>
          <a:prstGeom prst="rect">
            <a:avLst/>
          </a:prstGeom>
          <a:noFill/>
        </p:spPr>
      </p:pic>
      <p:pic>
        <p:nvPicPr>
          <p:cNvPr id="17411" name="Picture 3" descr="C:\Users\Сергей\Desktop\Столовая\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8603" y="252424"/>
            <a:ext cx="4026516" cy="6279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7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4" name="Picture 2" descr="C:\Users\Сергей\Desktop\Столовая\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4717" y="0"/>
            <a:ext cx="3835020" cy="6619236"/>
          </a:xfrm>
          <a:prstGeom prst="rect">
            <a:avLst/>
          </a:prstGeom>
          <a:noFill/>
        </p:spPr>
      </p:pic>
      <p:pic>
        <p:nvPicPr>
          <p:cNvPr id="18435" name="Picture 3" descr="C:\Users\Сергей\Desktop\Столовая\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04262" y="0"/>
            <a:ext cx="3702240" cy="66366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Сергей\Desktop\Столовая\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1973" y="391934"/>
            <a:ext cx="3760678" cy="5872387"/>
          </a:xfrm>
          <a:prstGeom prst="rect">
            <a:avLst/>
          </a:prstGeom>
          <a:noFill/>
        </p:spPr>
      </p:pic>
      <p:pic>
        <p:nvPicPr>
          <p:cNvPr id="1028" name="Picture 4" descr="C:\Users\Сергей\Desktop\Столовая\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34756" y="177421"/>
            <a:ext cx="3627958" cy="6449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58" name="Picture 2" descr="C:\Users\Сергей\Desktop\Столовая\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2012" y="272231"/>
            <a:ext cx="3823862" cy="6585769"/>
          </a:xfrm>
          <a:prstGeom prst="rect">
            <a:avLst/>
          </a:prstGeom>
          <a:noFill/>
        </p:spPr>
      </p:pic>
      <p:pic>
        <p:nvPicPr>
          <p:cNvPr id="19459" name="Picture 3" descr="C:\Users\Сергей\Desktop\Столовая\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37679" y="607325"/>
            <a:ext cx="4463420" cy="5620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2" name="Picture 2" descr="C:\Users\Сергей\Desktop\Столовая\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251" y="100995"/>
            <a:ext cx="3575713" cy="6553425"/>
          </a:xfrm>
          <a:prstGeom prst="rect">
            <a:avLst/>
          </a:prstGeom>
          <a:noFill/>
        </p:spPr>
      </p:pic>
      <p:pic>
        <p:nvPicPr>
          <p:cNvPr id="20483" name="Picture 3" descr="C:\Users\Сергей\Desktop\Столовая\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5935" y="491319"/>
            <a:ext cx="3868439" cy="61221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6" name="Picture 2" descr="C:\Users\Сергей\Desktop\Столовая\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7671" y="859811"/>
            <a:ext cx="6909279" cy="476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352550" y="1187355"/>
            <a:ext cx="7791450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Школа – это не только стены,</a:t>
            </a:r>
            <a:r>
              <a:rPr kumimoji="0" lang="ru-RU" sz="4000" b="0" i="0" u="sng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sng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уроки и перемены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u="sng" baseline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Школа – это души работа и радость, и грусть, и забота.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u="sng" baseline="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sng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Будьте здоровы,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sng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будьте мудры во всем и всегда!</a:t>
            </a:r>
            <a:endParaRPr kumimoji="0" lang="ru-RU" sz="3600" b="1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573206"/>
            <a:ext cx="9091684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u="sng" baseline="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sng" strike="noStrike" cap="none" normalizeH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kumimoji="0" lang="ru-RU" sz="5400" b="1" i="0" u="sng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Будьте здоровы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kumimoji="0" lang="ru-RU" sz="5400" b="1" i="0" u="sng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будьте мудры во всем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sng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и всегда!</a:t>
            </a:r>
            <a:endParaRPr kumimoji="0" lang="ru-RU" sz="5400" b="1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09750" y="624184"/>
            <a:ext cx="69151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kern="10" dirty="0" smtClean="0">
                <a:ln w="19050" algn="ctr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Учебная </a:t>
            </a:r>
          </a:p>
          <a:p>
            <a:pPr algn="ctr"/>
            <a:r>
              <a:rPr lang="ru-RU" sz="4000" kern="10" dirty="0" smtClean="0">
                <a:ln w="19050" algn="ctr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работа школы</a:t>
            </a:r>
            <a:endParaRPr lang="ru-RU" sz="4000" kern="10" dirty="0">
              <a:ln w="19050" algn="ctr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47850" y="1657351"/>
            <a:ext cx="6915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400" u="sng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96788" y="2162073"/>
            <a:ext cx="7547212" cy="3524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	В  ШКОЛЕ  ОБУЧАЕТСЯ  1005 ЧЕЛОВЕК;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Обучение проводится в 2 смены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смену = 1,3,4, 5, 7-11-е классы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		 во 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смену = 2, 6-е классы.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		33 класса –комплекта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Начальная школа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13 классов-комплектов = 400 учащихся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Основное общее образование  =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15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классов-комплектов = 484 учащихся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Среднее общее образование = 5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классов-комплектов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-  121 учащийся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Book" pitchFamily="34" charset="0"/>
                <a:cs typeface="Arial" pitchFamily="34" charset="0"/>
              </a:rPr>
              <a:t> 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Book" pitchFamily="34" charset="0"/>
                <a:cs typeface="Arial" pitchFamily="34" charset="0"/>
              </a:rPr>
              <a:t> 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Book" pitchFamily="34" charset="0"/>
                <a:cs typeface="Arial" pitchFamily="34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55741" y="1036150"/>
            <a:ext cx="7715304" cy="415498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</a:t>
            </a:r>
          </a:p>
          <a:p>
            <a:pPr algn="ctr">
              <a:defRPr/>
            </a:pPr>
            <a:r>
              <a:rPr lang="ru-RU" sz="88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 </a:t>
            </a:r>
          </a:p>
          <a:p>
            <a:pPr algn="ctr">
              <a:defRPr/>
            </a:pPr>
            <a:r>
              <a:rPr lang="ru-RU" sz="88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Внимание 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4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91387" y="1456697"/>
            <a:ext cx="69151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kern="10" dirty="0" smtClean="0">
                <a:ln w="19050" algn="ctr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Школьная столовая</a:t>
            </a:r>
            <a:endParaRPr lang="ru-RU" sz="4400" kern="10" dirty="0">
              <a:ln w="19050" algn="ctr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82638" y="3417668"/>
            <a:ext cx="7547212" cy="244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	В  ШКОЛЬНОЙ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СТОЛОВОЙ ПИТАЮТСЯ ВСЕ   	КАТЕГОРИИ ДЕТЕЙ: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baseline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	дети из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Многодетных семей;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	дети из Малообеспеченных семей;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	дети из Малоимущих семей;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	дети-инвалиды и группы ОВЗ;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осуществляется питание за родительский счет   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Book" pitchFamily="34" charset="0"/>
                <a:cs typeface="Arial" pitchFamily="34" charset="0"/>
              </a:rPr>
              <a:t> 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Book" pitchFamily="34" charset="0"/>
                <a:cs typeface="Arial" pitchFamily="34" charset="0"/>
              </a:rPr>
              <a:t> 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Book" pitchFamily="34" charset="0"/>
                <a:cs typeface="Arial" pitchFamily="34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5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WordArt 1"/>
          <p:cNvSpPr>
            <a:spLocks noChangeArrowheads="1" noChangeShapeType="1" noTextEdit="1"/>
          </p:cNvSpPr>
          <p:nvPr/>
        </p:nvSpPr>
        <p:spPr bwMode="auto">
          <a:xfrm>
            <a:off x="2920621" y="218364"/>
            <a:ext cx="5404514" cy="682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9050" algn="ctr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Пищеблок</a:t>
            </a:r>
            <a:endParaRPr lang="ru-RU" sz="3600" kern="10" spc="0" dirty="0">
              <a:ln w="19050" algn="ctr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24835" y="1033398"/>
            <a:ext cx="54045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2400" i="1" dirty="0" smtClean="0"/>
              <a:t> </a:t>
            </a:r>
            <a:r>
              <a:rPr lang="ru-RU" altLang="ru-RU" sz="2400" i="1" dirty="0" smtClean="0"/>
              <a:t>технологическое оборудование:</a:t>
            </a:r>
            <a:endParaRPr lang="en-US" altLang="ru-RU" sz="2400" i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22451" y="1908768"/>
            <a:ext cx="1689100" cy="225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05671" y="1878274"/>
            <a:ext cx="1768475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86f7fd5f-ebe9-426d-91ed-521cec5be37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37731" y="4452151"/>
            <a:ext cx="2888208" cy="216530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63734" y="4485207"/>
            <a:ext cx="271462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pic>
        <p:nvPicPr>
          <p:cNvPr id="8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Picture 1" descr="C:\Users\Сергей\Desktop\ФОТО\3b979390-8d94-4aa8-b821-972cf0f6576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96938" y="804935"/>
            <a:ext cx="3429000" cy="2571750"/>
          </a:xfrm>
          <a:prstGeom prst="rect">
            <a:avLst/>
          </a:prstGeom>
          <a:noFill/>
        </p:spPr>
      </p:pic>
      <p:pic>
        <p:nvPicPr>
          <p:cNvPr id="10" name="Picture 8" descr="C:\Documents and Settings\Buch1\Рабочий стол\13.12.13\DSC0295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026642" y="2642762"/>
            <a:ext cx="2214563" cy="1660525"/>
          </a:xfrm>
          <a:prstGeom prst="rect">
            <a:avLst/>
          </a:prstGeom>
          <a:noFill/>
        </p:spPr>
      </p:pic>
      <p:pic>
        <p:nvPicPr>
          <p:cNvPr id="11" name="Picture 3" descr="C:\Users\Сергей\Desktop\ФОТО\28addb5b-32d8-4028-bb5a-e1b449200b9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52053" y="3773036"/>
            <a:ext cx="3251959" cy="2438969"/>
          </a:xfrm>
          <a:prstGeom prst="rect">
            <a:avLst/>
          </a:prstGeom>
          <a:noFill/>
        </p:spPr>
      </p:pic>
      <p:pic>
        <p:nvPicPr>
          <p:cNvPr id="12" name="Picture 2" descr="C:\Users\Сергей\Desktop\ФОТО\cfffb203-b613-41bb-bda2-2477af845de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0048" y="178369"/>
            <a:ext cx="1667088" cy="2222784"/>
          </a:xfrm>
          <a:prstGeom prst="rect">
            <a:avLst/>
          </a:prstGeom>
          <a:noFill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73004" y="4448760"/>
            <a:ext cx="2593620" cy="1945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4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1" descr="585bcb11-e772-44dc-8a95-b7651de0cb9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90815" y="1180032"/>
            <a:ext cx="3638550" cy="27289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6" name="Picture 2" descr="6e9829e0-19ed-4c2b-bde0-c1fb9bfcbd0c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88821" y="1883391"/>
            <a:ext cx="2225928" cy="2961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7" name="Picture 3" descr="44845518-c554-40ad-978a-a203efe3e45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32949" y="3992539"/>
            <a:ext cx="3431239" cy="25717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620370" y="173588"/>
            <a:ext cx="54045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2400" i="1" dirty="0" smtClean="0"/>
              <a:t>Школьная столовая оборудована грузовым лифтом:</a:t>
            </a:r>
            <a:endParaRPr lang="en-US" alt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4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3004" y="4333166"/>
            <a:ext cx="2838733" cy="21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59501b88-259e-4ef1-8f43-9893449921c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74209" y="4203015"/>
            <a:ext cx="2997959" cy="224640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620370" y="173588"/>
            <a:ext cx="54045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2400" i="1" dirty="0" smtClean="0"/>
              <a:t>Школьный обеденный зал </a:t>
            </a:r>
            <a:r>
              <a:rPr lang="ru-RU" altLang="ru-RU" sz="2400" i="1" dirty="0" smtClean="0"/>
              <a:t>рассчитан </a:t>
            </a:r>
            <a:r>
              <a:rPr lang="ru-RU" altLang="ru-RU" sz="2400" i="1" dirty="0" smtClean="0"/>
              <a:t>на 100 посадочных мест:</a:t>
            </a:r>
            <a:endParaRPr lang="en-US" altLang="ru-RU" sz="2400" i="1" dirty="0"/>
          </a:p>
        </p:txBody>
      </p:sp>
      <p:pic>
        <p:nvPicPr>
          <p:cNvPr id="2050" name="Picture 2" descr="C:\Users\Сергей\Desktop\Столовая\79ea8867-b918-4115-8dc5-92413a6ab44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30054" y="1221473"/>
            <a:ext cx="4019863" cy="2537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3FD15C-0E81-49FB-B59A-EB44BC2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15" name="Picture 2" descr="C:\Users\Сергей\Desktop\1613665892_69-p-fon-dlya-prezentatsii-zdorovoe-pitanie-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Users\Сергей\Desktop\Столовая\0880ac80-e141-47de-abc4-9c47ecee64a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92825" y="433316"/>
            <a:ext cx="3225420" cy="2419065"/>
          </a:xfrm>
          <a:prstGeom prst="rect">
            <a:avLst/>
          </a:prstGeom>
          <a:noFill/>
        </p:spPr>
      </p:pic>
      <p:pic>
        <p:nvPicPr>
          <p:cNvPr id="3075" name="Picture 3" descr="C:\Users\Сергей\Desktop\Столовая\b7aab9f2-f5f4-458d-a2ae-a7bb0a080dd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99548" y="3026391"/>
            <a:ext cx="3825921" cy="2869441"/>
          </a:xfrm>
          <a:prstGeom prst="rect">
            <a:avLst/>
          </a:prstGeom>
          <a:noFill/>
        </p:spPr>
      </p:pic>
      <p:pic>
        <p:nvPicPr>
          <p:cNvPr id="3076" name="Picture 4" descr="C:\Users\Сергей\Desktop\Столовая\b68c4a99-91b4-47b2-876b-7b1c77df60a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048" y="3623482"/>
            <a:ext cx="3484728" cy="2613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3.4|2.8|1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3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3|3.8|3.2|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4.2|7|3.7|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3.7|5.5|3.3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1002</TotalTime>
  <Words>167</Words>
  <Application>Microsoft Office PowerPoint</Application>
  <PresentationFormat>Экран (4:3)</PresentationFormat>
  <Paragraphs>59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Сергей</cp:lastModifiedBy>
  <cp:revision>125</cp:revision>
  <dcterms:created xsi:type="dcterms:W3CDTF">2013-11-19T05:52:05Z</dcterms:created>
  <dcterms:modified xsi:type="dcterms:W3CDTF">2021-10-29T03:53:06Z</dcterms:modified>
</cp:coreProperties>
</file>